
<file path=[Content_Types].xml><?xml version="1.0" encoding="utf-8"?>
<Types xmlns="http://schemas.openxmlformats.org/package/2006/content-types"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3"/>
  </p:notesMasterIdLst>
  <p:sldIdLst>
    <p:sldId id="284" r:id="rId2"/>
  </p:sldIdLst>
  <p:sldSz cx="24384000" cy="13716000"/>
  <p:notesSz cx="6858000" cy="9144000"/>
  <p:defaultTextStyle>
    <a:defPPr marL="0" marR="0" indent="0" algn="l" defTabSz="914400" rtl="0" fontAlgn="auto" latinLnBrk="1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1800" b="0" i="0" u="none" strike="noStrike" cap="none" spc="0" normalizeH="0" baseline="0">
        <a:ln>
          <a:noFill/>
        </a:ln>
        <a:solidFill>
          <a:srgbClr val="000000"/>
        </a:solidFill>
        <a:effectLst/>
        <a:uFillTx/>
      </a:defRPr>
    </a:defPPr>
    <a:lvl1pPr marL="0" marR="0" indent="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1pPr>
    <a:lvl2pPr marL="0" marR="0" indent="228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2pPr>
    <a:lvl3pPr marL="0" marR="0" indent="457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3pPr>
    <a:lvl4pPr marL="0" marR="0" indent="685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4pPr>
    <a:lvl5pPr marL="0" marR="0" indent="9144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5pPr>
    <a:lvl6pPr marL="0" marR="0" indent="11430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6pPr>
    <a:lvl7pPr marL="0" marR="0" indent="13716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7pPr>
    <a:lvl8pPr marL="0" marR="0" indent="16002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8pPr>
    <a:lvl9pPr marL="0" marR="0" indent="1828800" algn="ctr" defTabSz="825500" rtl="0" fontAlgn="auto" latinLnBrk="0" hangingPunct="0">
      <a:lnSpc>
        <a:spcPct val="100000"/>
      </a:lnSpc>
      <a:spcBef>
        <a:spcPts val="0"/>
      </a:spcBef>
      <a:spcAft>
        <a:spcPts val="0"/>
      </a:spcAft>
      <a:buClrTx/>
      <a:buSzTx/>
      <a:buFontTx/>
      <a:buNone/>
      <a:tabLst/>
      <a:defRPr kumimoji="0" sz="3000" b="1" i="0" u="none" strike="noStrike" cap="none" spc="0" normalizeH="0" baseline="0">
        <a:ln>
          <a:noFill/>
        </a:ln>
        <a:solidFill>
          <a:srgbClr val="000000"/>
        </a:solidFill>
        <a:effectLst/>
        <a:uFillTx/>
        <a:latin typeface="Helvetica Neue"/>
        <a:ea typeface="Helvetica Neue"/>
        <a:cs typeface="Helvetica Neue"/>
        <a:sym typeface="Helvetica Neue"/>
      </a:defRPr>
    </a:lvl9pPr>
  </p:defaultTextStyle>
  <p:extLst>
    <p:ext uri="{EFAFB233-063F-42B5-8137-9DF3F51BA10A}">
      <p15:sldGuideLst xmlns="" xmlns:p15="http://schemas.microsoft.com/office/powerpoint/2012/main">
        <p15:guide id="1" orient="horz" pos="4320">
          <p15:clr>
            <a:srgbClr val="A4A3A4"/>
          </p15:clr>
        </p15:guide>
        <p15:guide id="2" pos="76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99CCFF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  <p:ext uri="{FD5EFAAD-0ECE-453E-9831-46B23BE46B34}">
      <p15:chartTrackingRefBased xmlns=""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940675A-B579-460E-94D1-54222C63F5DA}">
  <a:tblStyle styleId="{4C3C2611-4C71-4FC5-86AE-919BDF0F9419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wholeTbl>
    <a:band2H>
      <a:tcTxStyle/>
      <a:tcStyle>
        <a:tcBdr/>
        <a:fill>
          <a:solidFill>
            <a:srgbClr val="E3E5E8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lumOff val="-13575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solidFill>
                <a:srgbClr val="3797C6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rgbClr val="FFFFFF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noFill/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noFill/>
              <a:miter lim="400000"/>
            </a:ln>
          </a:insideH>
          <a:insideV>
            <a:ln w="12700" cap="flat">
              <a:noFill/>
              <a:miter lim="400000"/>
            </a:ln>
          </a:insideV>
        </a:tcBdr>
        <a:fill>
          <a:solidFill>
            <a:schemeClr val="accent1">
              <a:hueOff val="114395"/>
              <a:lumOff val="-24975"/>
            </a:schemeClr>
          </a:solidFill>
        </a:fill>
      </a:tcStyle>
    </a:firstRow>
  </a:tblStyle>
  <a:tblStyle styleId="{C7B018BB-80A7-4F77-B60F-C8B233D01FF8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B8B8B8"/>
              </a:solidFill>
              <a:prstDash val="solid"/>
              <a:miter lim="400000"/>
            </a:ln>
          </a:left>
          <a:right>
            <a:ln w="12700" cap="flat">
              <a:solidFill>
                <a:srgbClr val="B8B8B8"/>
              </a:solidFill>
              <a:prstDash val="solid"/>
              <a:miter lim="400000"/>
            </a:ln>
          </a:right>
          <a:top>
            <a:ln w="12700" cap="flat">
              <a:solidFill>
                <a:srgbClr val="B8B8B8"/>
              </a:solidFill>
              <a:prstDash val="solid"/>
              <a:miter lim="400000"/>
            </a:ln>
          </a:top>
          <a:bottom>
            <a:ln w="12700" cap="flat">
              <a:solidFill>
                <a:srgbClr val="B8B8B8"/>
              </a:solidFill>
              <a:prstDash val="solid"/>
              <a:miter lim="400000"/>
            </a:ln>
          </a:bottom>
          <a:insideH>
            <a:ln w="12700" cap="flat">
              <a:solidFill>
                <a:srgbClr val="B8B8B8"/>
              </a:solidFill>
              <a:prstDash val="solid"/>
              <a:miter lim="400000"/>
            </a:ln>
          </a:insideH>
          <a:insideV>
            <a:ln w="12700" cap="flat">
              <a:solidFill>
                <a:srgbClr val="B8B8B8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E1E0DA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chemeClr val="accent3">
              <a:hueOff val="362282"/>
              <a:satOff val="31803"/>
              <a:lumOff val="-18242"/>
            </a:schemeClr>
          </a:solidFill>
        </a:fill>
      </a:tcStyle>
    </a:firstCol>
    <a:lastRow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606060"/>
              </a:solidFill>
              <a:prstDash val="solid"/>
              <a:miter lim="400000"/>
            </a:ln>
          </a:left>
          <a:right>
            <a:ln w="12700" cap="flat">
              <a:solidFill>
                <a:srgbClr val="606060"/>
              </a:solidFill>
              <a:prstDash val="solid"/>
              <a:miter lim="400000"/>
            </a:ln>
          </a:right>
          <a:top>
            <a:ln w="254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606060"/>
              </a:solidFill>
              <a:prstDash val="solid"/>
              <a:miter lim="400000"/>
            </a:ln>
          </a:insideH>
          <a:insideV>
            <a:ln w="12700" cap="flat">
              <a:solidFill>
                <a:srgbClr val="606060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929292"/>
              </a:solidFill>
              <a:prstDash val="solid"/>
              <a:miter lim="400000"/>
            </a:ln>
          </a:left>
          <a:right>
            <a:ln w="12700" cap="flat">
              <a:solidFill>
                <a:srgbClr val="929292"/>
              </a:solidFill>
              <a:prstDash val="solid"/>
              <a:miter lim="400000"/>
            </a:ln>
          </a:right>
          <a:top>
            <a:ln w="12700" cap="flat">
              <a:solidFill>
                <a:srgbClr val="606060"/>
              </a:solidFill>
              <a:prstDash val="solid"/>
              <a:miter lim="400000"/>
            </a:ln>
          </a:top>
          <a:bottom>
            <a:ln w="12700" cap="flat">
              <a:solidFill>
                <a:srgbClr val="606060"/>
              </a:solidFill>
              <a:prstDash val="solid"/>
              <a:miter lim="400000"/>
            </a:ln>
          </a:bottom>
          <a:insideH>
            <a:ln w="12700" cap="flat">
              <a:solidFill>
                <a:srgbClr val="929292"/>
              </a:solidFill>
              <a:prstDash val="solid"/>
              <a:miter lim="400000"/>
            </a:ln>
          </a:insideH>
          <a:insideV>
            <a:ln w="12700" cap="flat">
              <a:solidFill>
                <a:srgbClr val="929292"/>
              </a:solidFill>
              <a:prstDash val="solid"/>
              <a:miter lim="400000"/>
            </a:ln>
          </a:insideV>
        </a:tcBdr>
        <a:fill>
          <a:solidFill>
            <a:srgbClr val="017101"/>
          </a:solidFill>
        </a:fill>
      </a:tcStyle>
    </a:firstRow>
  </a:tblStyle>
  <a:tblStyle styleId="{EEE7283C-3CF3-47DC-8721-378D4A62B228}" styleName="">
    <a:tblBg/>
    <a:wholeTbl>
      <a:tcTxStyle b="off" i="off">
        <a:font>
          <a:latin typeface="Helvetica Neue Light"/>
          <a:ea typeface="Helvetica Neue Light"/>
          <a:cs typeface="Helvetica Neue Light"/>
        </a:font>
        <a:srgbClr val="000000"/>
      </a:tcTxStyle>
      <a:tcStyle>
        <a:tcBdr>
          <a:lef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5D5D5D"/>
              </a:solidFill>
              <a:custDash>
                <a:ds d="200000" sp="200000"/>
              </a:custDash>
              <a:miter lim="400000"/>
            </a:ln>
          </a:insideV>
        </a:tcBdr>
        <a:fill>
          <a:solidFill>
            <a:srgbClr val="FAF7E9"/>
          </a:solidFill>
        </a:fill>
      </a:tcStyle>
    </a:wholeTbl>
    <a:band2H>
      <a:tcTxStyle/>
      <a:tcStyle>
        <a:tcBdr/>
        <a:fill>
          <a:solidFill>
            <a:srgbClr val="EDEADD"/>
          </a:solidFill>
        </a:fill>
      </a:tcStyle>
    </a:band2H>
    <a:firstCol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9BA00"/>
          </a:solidFill>
        </a:fill>
      </a:tcStyle>
    </a:firstCol>
    <a:la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lastRow>
    <a:firstRow>
      <a:tcTxStyle b="off" i="off">
        <a:fontRef idx="minor">
          <a:srgbClr val="FFFFFF"/>
        </a:fontRef>
        <a:srgbClr val="FFFFFF"/>
      </a:tcTxStyle>
      <a:tcStyle>
        <a:tcBdr>
          <a:left>
            <a:ln w="12700" cap="flat">
              <a:solidFill>
                <a:srgbClr val="5D5D5D"/>
              </a:solidFill>
              <a:prstDash val="solid"/>
              <a:miter lim="400000"/>
            </a:ln>
          </a:left>
          <a:right>
            <a:ln w="12700" cap="flat">
              <a:solidFill>
                <a:srgbClr val="5D5D5D"/>
              </a:solidFill>
              <a:prstDash val="solid"/>
              <a:miter lim="400000"/>
            </a:ln>
          </a:right>
          <a:top>
            <a:ln w="12700" cap="flat">
              <a:solidFill>
                <a:srgbClr val="5D5D5D"/>
              </a:solidFill>
              <a:prstDash val="solid"/>
              <a:miter lim="400000"/>
            </a:ln>
          </a:top>
          <a:bottom>
            <a:ln w="12700" cap="flat">
              <a:solidFill>
                <a:srgbClr val="5D5D5D"/>
              </a:solidFill>
              <a:prstDash val="solid"/>
              <a:miter lim="400000"/>
            </a:ln>
          </a:bottom>
          <a:insideH>
            <a:ln w="12700" cap="flat">
              <a:solidFill>
                <a:srgbClr val="5D5D5D"/>
              </a:solidFill>
              <a:prstDash val="solid"/>
              <a:miter lim="400000"/>
            </a:ln>
          </a:insideH>
          <a:insideV>
            <a:ln w="12700" cap="flat">
              <a:solidFill>
                <a:srgbClr val="5D5D5D"/>
              </a:solidFill>
              <a:prstDash val="solid"/>
              <a:miter lim="400000"/>
            </a:ln>
          </a:insideV>
        </a:tcBdr>
        <a:fill>
          <a:solidFill>
            <a:srgbClr val="FF9400"/>
          </a:solidFill>
        </a:fill>
      </a:tcStyle>
    </a:firstRow>
  </a:tblStyle>
  <a:tblStyle styleId="{CF821DB8-F4EB-4A41-A1BA-3FCAFE7338EE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EBEBEB"/>
          </a:solidFill>
        </a:fill>
      </a:tcStyle>
    </a:wholeTbl>
    <a:band2H>
      <a:tcTxStyle/>
      <a:tcStyle>
        <a:tcBdr/>
        <a:fill>
          <a:solidFill>
            <a:srgbClr val="DADBDA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chemeClr val="accent6">
              <a:hueOff val="-146070"/>
              <a:satOff val="-10048"/>
              <a:lumOff val="-30626"/>
            </a:schemeClr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A6AAA9"/>
              </a:solidFill>
              <a:prstDash val="solid"/>
              <a:miter lim="400000"/>
            </a:ln>
          </a:left>
          <a:right>
            <a:ln w="12700" cap="flat">
              <a:solidFill>
                <a:srgbClr val="A6AAA9"/>
              </a:solidFill>
              <a:prstDash val="solid"/>
              <a:miter lim="400000"/>
            </a:ln>
          </a:right>
          <a:top>
            <a:ln w="12700" cap="flat">
              <a:solidFill>
                <a:srgbClr val="A6AAA9"/>
              </a:solidFill>
              <a:prstDash val="solid"/>
              <a:miter lim="400000"/>
            </a:ln>
          </a:top>
          <a:bottom>
            <a:ln w="12700" cap="flat">
              <a:solidFill>
                <a:srgbClr val="A6AAA9"/>
              </a:solidFill>
              <a:prstDash val="solid"/>
              <a:miter lim="400000"/>
            </a:ln>
          </a:bottom>
          <a:insideH>
            <a:ln w="12700" cap="flat">
              <a:solidFill>
                <a:srgbClr val="A6AAA9"/>
              </a:solidFill>
              <a:prstDash val="solid"/>
              <a:miter lim="400000"/>
            </a:ln>
          </a:insideH>
          <a:insideV>
            <a:ln w="12700" cap="flat">
              <a:solidFill>
                <a:srgbClr val="A6AAA9"/>
              </a:solidFill>
              <a:prstDash val="solid"/>
              <a:miter lim="400000"/>
            </a:ln>
          </a:insideV>
        </a:tcBdr>
        <a:fill>
          <a:solidFill>
            <a:srgbClr val="C24785"/>
          </a:solidFill>
        </a:fill>
      </a:tcStyle>
    </a:firstRow>
  </a:tblStyle>
  <a:tblStyle styleId="{33BA23B1-9221-436E-865A-0063620EA4FD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B5B5C1"/>
          </a:solidFill>
        </a:fill>
      </a:tcStyle>
    </a:wholeTbl>
    <a:band2H>
      <a:tcTxStyle/>
      <a:tcStyle>
        <a:tcBdr/>
        <a:fill>
          <a:solidFill>
            <a:srgbClr val="9A9AA5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53585F"/>
          </a:solidFill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FFFFFF"/>
      </a:tcTxStyle>
      <a:tcStyle>
        <a:tcBdr>
          <a:left>
            <a:ln w="12700" cap="flat">
              <a:solidFill>
                <a:srgbClr val="FFFFFF"/>
              </a:solidFill>
              <a:prstDash val="solid"/>
              <a:miter lim="400000"/>
            </a:ln>
          </a:left>
          <a:right>
            <a:ln w="12700" cap="flat">
              <a:solidFill>
                <a:srgbClr val="FFFFFF"/>
              </a:solidFill>
              <a:prstDash val="solid"/>
              <a:miter lim="400000"/>
            </a:ln>
          </a:right>
          <a:top>
            <a:ln w="12700" cap="flat">
              <a:solidFill>
                <a:srgbClr val="FFFFFF"/>
              </a:solidFill>
              <a:prstDash val="solid"/>
              <a:miter lim="400000"/>
            </a:ln>
          </a:top>
          <a:bottom>
            <a:ln w="12700" cap="flat">
              <a:solidFill>
                <a:srgbClr val="FFFFFF"/>
              </a:solidFill>
              <a:prstDash val="solid"/>
              <a:miter lim="400000"/>
            </a:ln>
          </a:bottom>
          <a:insideH>
            <a:ln w="12700" cap="flat">
              <a:solidFill>
                <a:srgbClr val="FFFFFF"/>
              </a:solidFill>
              <a:prstDash val="solid"/>
              <a:miter lim="400000"/>
            </a:ln>
          </a:insideH>
          <a:insideV>
            <a:ln w="12700" cap="flat">
              <a:solidFill>
                <a:srgbClr val="FFFFFF"/>
              </a:solidFill>
              <a:prstDash val="solid"/>
              <a:miter lim="400000"/>
            </a:ln>
          </a:insideV>
        </a:tcBdr>
        <a:fill>
          <a:solidFill>
            <a:srgbClr val="798089"/>
          </a:solidFill>
        </a:fill>
      </a:tcStyle>
    </a:firstRow>
  </a:tblStyle>
  <a:tblStyle styleId="{2708684C-4D16-4618-839F-0558EEFCDFE6}" styleName="">
    <a:tblBg/>
    <a:wholeTbl>
      <a:tcTxStyle b="off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wholeTbl>
    <a:band2H>
      <a:tcTxStyle/>
      <a:tcStyle>
        <a:tcBdr/>
        <a:fill>
          <a:solidFill>
            <a:srgbClr val="EDEEEE"/>
          </a:solidFill>
        </a:fill>
      </a:tcStyle>
    </a:band2H>
    <a:firstCol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noFill/>
              <a:miter lim="400000"/>
            </a:ln>
          </a:left>
          <a:right>
            <a:ln w="12700" cap="flat">
              <a:solidFill>
                <a:srgbClr val="000000"/>
              </a:solidFill>
              <a:prstDash val="solid"/>
              <a:miter lim="400000"/>
            </a:ln>
          </a:right>
          <a:top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top>
          <a:bottom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Col>
    <a:la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solidFill>
                <a:srgbClr val="000000"/>
              </a:solidFill>
              <a:prstDash val="solid"/>
              <a:miter lim="400000"/>
            </a:ln>
          </a:top>
          <a:bottom>
            <a:ln w="12700" cap="flat">
              <a:noFill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lastRow>
    <a:firstRow>
      <a:tcTxStyle b="on" i="off">
        <a:font>
          <a:latin typeface="Helvetica Neue"/>
          <a:ea typeface="Helvetica Neue"/>
          <a:cs typeface="Helvetica Neue"/>
        </a:font>
        <a:srgbClr val="000000"/>
      </a:tcTxStyle>
      <a:tcStyle>
        <a:tcBdr>
          <a:lef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left>
          <a:right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right>
          <a:top>
            <a:ln w="12700" cap="flat">
              <a:noFill/>
              <a:miter lim="400000"/>
            </a:ln>
          </a:top>
          <a:bottom>
            <a:ln w="12700" cap="flat">
              <a:solidFill>
                <a:srgbClr val="000000"/>
              </a:solidFill>
              <a:prstDash val="solid"/>
              <a:miter lim="400000"/>
            </a:ln>
          </a:bottom>
          <a:insideH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H>
          <a:insideV>
            <a:ln w="12700" cap="flat">
              <a:solidFill>
                <a:srgbClr val="000000"/>
              </a:solidFill>
              <a:custDash>
                <a:ds d="200000" sp="200000"/>
              </a:custDash>
              <a:miter lim="400000"/>
            </a:ln>
          </a:insideV>
        </a:tcBdr>
        <a:fill>
          <a:noFill/>
        </a:fill>
      </a:tcStyle>
    </a:firstRow>
  </a:tblStyle>
  <a:tblStyle styleId="{5940675A-B579-460E-94D1-54222C63F5DA}" styleName="Нет стиля, сетка таблицы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813" autoAdjust="0"/>
    <p:restoredTop sz="95382" autoAdjust="0"/>
  </p:normalViewPr>
  <p:slideViewPr>
    <p:cSldViewPr>
      <p:cViewPr varScale="1">
        <p:scale>
          <a:sx n="43" d="100"/>
          <a:sy n="43" d="100"/>
        </p:scale>
        <p:origin x="-702" y="-132"/>
      </p:cViewPr>
      <p:guideLst>
        <p:guide orient="horz" pos="4320"/>
        <p:guide pos="76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" name="Shape 116"/>
          <p:cNvSpPr>
            <a:spLocks noGrp="1" noRot="1" noChangeAspect="1"/>
          </p:cNvSpPr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  <p:sp>
        <p:nvSpPr>
          <p:cNvPr id="117" name="Shape 117"/>
          <p:cNvSpPr>
            <a:spLocks noGrp="1"/>
          </p:cNvSpPr>
          <p:nvPr>
            <p:ph type="body" sz="quarter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</p:spPr>
        <p:txBody>
          <a:bodyPr/>
          <a:lstStyle/>
          <a:p>
            <a:endParaRPr/>
          </a:p>
        </p:txBody>
      </p:sp>
    </p:spTree>
    <p:extLst>
      <p:ext uri="{BB962C8B-B14F-4D97-AF65-F5344CB8AC3E}">
        <p14:creationId xmlns="" xmlns:p14="http://schemas.microsoft.com/office/powerpoint/2010/main" val="830553868"/>
      </p:ext>
    </p:extLst>
  </p:cSld>
  <p:clrMap bg1="lt1" tx1="dk1" bg2="lt2" tx2="dk2" accent1="accent1" accent2="accent2" accent3="accent3" accent4="accent4" accent5="accent5" accent6="accent6" hlink="hlink" folHlink="folHlink"/>
  <p:notesStyle>
    <a:lvl1pPr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1pPr>
    <a:lvl2pPr indent="228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2pPr>
    <a:lvl3pPr indent="457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3pPr>
    <a:lvl4pPr indent="685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4pPr>
    <a:lvl5pPr indent="9144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5pPr>
    <a:lvl6pPr indent="11430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6pPr>
    <a:lvl7pPr indent="13716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7pPr>
    <a:lvl8pPr indent="16002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8pPr>
    <a:lvl9pPr indent="1828800" defTabSz="457200" latinLnBrk="0">
      <a:lnSpc>
        <a:spcPct val="117999"/>
      </a:lnSpc>
      <a:defRPr sz="2200">
        <a:latin typeface="Helvetica Neue"/>
        <a:ea typeface="Helvetica Neue"/>
        <a:cs typeface="Helvetica Neue"/>
        <a:sym typeface="Helvetica Neue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Horizont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Image"/>
          <p:cNvSpPr>
            <a:spLocks noGrp="1"/>
          </p:cNvSpPr>
          <p:nvPr>
            <p:ph type="pic" idx="13"/>
          </p:nvPr>
        </p:nvSpPr>
        <p:spPr>
          <a:xfrm>
            <a:off x="3124200" y="-38100"/>
            <a:ext cx="18135600" cy="12096698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21" name="Title Text"/>
          <p:cNvSpPr txBox="1">
            <a:spLocks noGrp="1"/>
          </p:cNvSpPr>
          <p:nvPr>
            <p:ph type="title"/>
          </p:nvPr>
        </p:nvSpPr>
        <p:spPr>
          <a:xfrm>
            <a:off x="635000" y="9512300"/>
            <a:ext cx="23114000" cy="2006600"/>
          </a:xfrm>
          <a:prstGeom prst="rect">
            <a:avLst/>
          </a:prstGeom>
        </p:spPr>
        <p:txBody>
          <a:bodyPr anchor="b"/>
          <a:lstStyle/>
          <a:p>
            <a:r>
              <a:t>Title Text</a:t>
            </a:r>
          </a:p>
        </p:txBody>
      </p:sp>
      <p:sp>
        <p:nvSpPr>
          <p:cNvPr id="22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635000" y="11442700"/>
            <a:ext cx="23114000" cy="15875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2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Cent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Text"/>
          <p:cNvSpPr txBox="1">
            <a:spLocks noGrp="1"/>
          </p:cNvSpPr>
          <p:nvPr>
            <p:ph type="title"/>
          </p:nvPr>
        </p:nvSpPr>
        <p:spPr>
          <a:xfrm>
            <a:off x="1778000" y="4533900"/>
            <a:ext cx="20828000" cy="4648200"/>
          </a:xfrm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3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8" name="Image"/>
          <p:cNvSpPr>
            <a:spLocks noGrp="1"/>
          </p:cNvSpPr>
          <p:nvPr>
            <p:ph type="pic" idx="13"/>
          </p:nvPr>
        </p:nvSpPr>
        <p:spPr>
          <a:xfrm>
            <a:off x="7950200" y="1104900"/>
            <a:ext cx="17259302" cy="11506201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39" name="Title Text"/>
          <p:cNvSpPr txBox="1">
            <a:spLocks noGrp="1"/>
          </p:cNvSpPr>
          <p:nvPr>
            <p:ph type="title"/>
          </p:nvPr>
        </p:nvSpPr>
        <p:spPr>
          <a:xfrm>
            <a:off x="1651000" y="952500"/>
            <a:ext cx="10223500" cy="5549900"/>
          </a:xfrm>
          <a:prstGeom prst="rect">
            <a:avLst/>
          </a:prstGeom>
        </p:spPr>
        <p:txBody>
          <a:bodyPr anchor="b"/>
          <a:lstStyle>
            <a:lvl1pPr>
              <a:defRPr sz="8400"/>
            </a:lvl1pPr>
          </a:lstStyle>
          <a:p>
            <a:r>
              <a:t>Title Text</a:t>
            </a:r>
          </a:p>
        </p:txBody>
      </p:sp>
      <p:sp>
        <p:nvSpPr>
          <p:cNvPr id="40" name="Body Level One…"/>
          <p:cNvSpPr txBox="1">
            <a:spLocks noGrp="1"/>
          </p:cNvSpPr>
          <p:nvPr>
            <p:ph type="body" sz="quarter" idx="1"/>
          </p:nvPr>
        </p:nvSpPr>
        <p:spPr>
          <a:xfrm>
            <a:off x="1651000" y="6527800"/>
            <a:ext cx="10223500" cy="5727700"/>
          </a:xfrm>
          <a:prstGeom prst="rect">
            <a:avLst/>
          </a:prstGeom>
        </p:spPr>
        <p:txBody>
          <a:bodyPr anchor="t"/>
          <a:lstStyle>
            <a:lvl1pPr marL="0" indent="0" algn="ctr">
              <a:spcBef>
                <a:spcPts val="0"/>
              </a:spcBef>
              <a:buSzTx/>
              <a:buNone/>
              <a:defRPr sz="5400"/>
            </a:lvl1pPr>
            <a:lvl2pPr marL="0" indent="0" algn="ctr">
              <a:spcBef>
                <a:spcPts val="0"/>
              </a:spcBef>
              <a:buSzTx/>
              <a:buNone/>
              <a:defRPr sz="5400"/>
            </a:lvl2pPr>
            <a:lvl3pPr marL="0" indent="0" algn="ctr">
              <a:spcBef>
                <a:spcPts val="0"/>
              </a:spcBef>
              <a:buSzTx/>
              <a:buNone/>
              <a:defRPr sz="5400"/>
            </a:lvl3pPr>
            <a:lvl4pPr marL="0" indent="0" algn="ctr">
              <a:spcBef>
                <a:spcPts val="0"/>
              </a:spcBef>
              <a:buSzTx/>
              <a:buNone/>
              <a:defRPr sz="5400"/>
            </a:lvl4pPr>
            <a:lvl5pPr marL="0" indent="0" algn="ctr">
              <a:spcBef>
                <a:spcPts val="0"/>
              </a:spcBef>
              <a:buSzTx/>
              <a:buNone/>
              <a:defRPr sz="54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1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- To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49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 &amp; 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57" name="Body Level One…"/>
          <p:cNvSpPr txBox="1">
            <a:spLocks noGrp="1"/>
          </p:cNvSpPr>
          <p:nvPr>
            <p:ph type="body" idx="1"/>
          </p:nvPr>
        </p:nvSpPr>
        <p:spPr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5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Title, Bullets &amp; 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5" name="Image"/>
          <p:cNvSpPr>
            <a:spLocks noGrp="1"/>
          </p:cNvSpPr>
          <p:nvPr>
            <p:ph type="pic" sz="half" idx="13"/>
          </p:nvPr>
        </p:nvSpPr>
        <p:spPr>
          <a:xfrm>
            <a:off x="10960100" y="3149600"/>
            <a:ext cx="13944600" cy="92964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66" name="Title Text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/>
          <a:lstStyle/>
          <a:p>
            <a:r>
              <a:t>Title Text</a:t>
            </a:r>
          </a:p>
        </p:txBody>
      </p:sp>
      <p:sp>
        <p:nvSpPr>
          <p:cNvPr id="67" name="Body Level One…"/>
          <p:cNvSpPr txBox="1">
            <a:spLocks noGrp="1"/>
          </p:cNvSpPr>
          <p:nvPr>
            <p:ph type="body" sz="half" idx="1"/>
          </p:nvPr>
        </p:nvSpPr>
        <p:spPr>
          <a:xfrm>
            <a:off x="1689100" y="3149600"/>
            <a:ext cx="10223500" cy="9296400"/>
          </a:xfrm>
          <a:prstGeom prst="rect">
            <a:avLst/>
          </a:prstGeom>
        </p:spPr>
        <p:txBody>
          <a:bodyPr/>
          <a:lstStyle>
            <a:lvl1pPr marL="558800" indent="-558800">
              <a:spcBef>
                <a:spcPts val="4500"/>
              </a:spcBef>
              <a:defRPr sz="3800"/>
            </a:lvl1pPr>
            <a:lvl2pPr marL="1117600" indent="-558800">
              <a:spcBef>
                <a:spcPts val="4500"/>
              </a:spcBef>
              <a:defRPr sz="3800"/>
            </a:lvl2pPr>
            <a:lvl3pPr marL="1676400" indent="-558800">
              <a:spcBef>
                <a:spcPts val="4500"/>
              </a:spcBef>
              <a:defRPr sz="3800"/>
            </a:lvl3pPr>
            <a:lvl4pPr marL="2235200" indent="-558800">
              <a:spcBef>
                <a:spcPts val="4500"/>
              </a:spcBef>
              <a:defRPr sz="3800"/>
            </a:lvl4pPr>
            <a:lvl5pPr marL="2794000" indent="-558800">
              <a:spcBef>
                <a:spcPts val="4500"/>
              </a:spcBef>
              <a:defRPr sz="3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6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ullet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1778000"/>
            <a:ext cx="21005800" cy="10160000"/>
          </a:xfrm>
          <a:prstGeom prst="rect">
            <a:avLst/>
          </a:prstGeom>
        </p:spPr>
        <p:txBody>
          <a:bodyPr/>
          <a:lstStyle>
            <a:lvl1pPr>
              <a:defRPr sz="4800"/>
            </a:lvl1pPr>
            <a:lvl2pPr>
              <a:defRPr sz="4800"/>
            </a:lvl2pPr>
            <a:lvl3pPr>
              <a:defRPr sz="4800"/>
            </a:lvl3pPr>
            <a:lvl4pPr>
              <a:defRPr sz="4800"/>
            </a:lvl4pPr>
            <a:lvl5pPr>
              <a:defRPr sz="4800"/>
            </a:lvl5pPr>
          </a:lstStyle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7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 - 3 Up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3" name="Image"/>
          <p:cNvSpPr>
            <a:spLocks noGrp="1"/>
          </p:cNvSpPr>
          <p:nvPr>
            <p:ph type="pic" sz="quarter" idx="13"/>
          </p:nvPr>
        </p:nvSpPr>
        <p:spPr>
          <a:xfrm>
            <a:off x="15681340" y="7035800"/>
            <a:ext cx="8396678" cy="56007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4" name="Image"/>
          <p:cNvSpPr>
            <a:spLocks noGrp="1"/>
          </p:cNvSpPr>
          <p:nvPr>
            <p:ph type="pic" sz="quarter" idx="14"/>
          </p:nvPr>
        </p:nvSpPr>
        <p:spPr>
          <a:xfrm>
            <a:off x="15290800" y="1130300"/>
            <a:ext cx="8331200" cy="5554134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5" name="Image"/>
          <p:cNvSpPr>
            <a:spLocks noGrp="1"/>
          </p:cNvSpPr>
          <p:nvPr>
            <p:ph type="pic" idx="15"/>
          </p:nvPr>
        </p:nvSpPr>
        <p:spPr>
          <a:xfrm>
            <a:off x="-304800" y="1130300"/>
            <a:ext cx="17202150" cy="11468100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86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–Johnny Appleseed"/>
          <p:cNvSpPr txBox="1">
            <a:spLocks noGrp="1"/>
          </p:cNvSpPr>
          <p:nvPr>
            <p:ph type="body" sz="quarter" idx="13"/>
          </p:nvPr>
        </p:nvSpPr>
        <p:spPr>
          <a:xfrm>
            <a:off x="2387600" y="8953500"/>
            <a:ext cx="19621500" cy="585521"/>
          </a:xfrm>
          <a:prstGeom prst="rect">
            <a:avLst/>
          </a:prstGeom>
        </p:spPr>
        <p:txBody>
          <a:bodyPr anchor="t"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3200" i="1"/>
            </a:lvl1pPr>
          </a:lstStyle>
          <a:p>
            <a:r>
              <a:t>–Johnny Appleseed</a:t>
            </a:r>
          </a:p>
        </p:txBody>
      </p:sp>
      <p:sp>
        <p:nvSpPr>
          <p:cNvPr id="94" name="“Type a quote here.”"/>
          <p:cNvSpPr txBox="1">
            <a:spLocks noGrp="1"/>
          </p:cNvSpPr>
          <p:nvPr>
            <p:ph type="body" sz="quarter" idx="14"/>
          </p:nvPr>
        </p:nvSpPr>
        <p:spPr>
          <a:xfrm>
            <a:off x="2387600" y="6076950"/>
            <a:ext cx="19621500" cy="825500"/>
          </a:xfrm>
          <a:prstGeom prst="rect">
            <a:avLst/>
          </a:prstGeom>
        </p:spPr>
        <p:txBody>
          <a:bodyPr>
            <a:spAutoFit/>
          </a:bodyPr>
          <a:lstStyle>
            <a:lvl1pPr marL="0" indent="0" algn="ctr">
              <a:spcBef>
                <a:spcPts val="0"/>
              </a:spcBef>
              <a:buSzTx/>
              <a:buNone/>
              <a:defRPr sz="4800">
                <a:latin typeface="+mn-lt"/>
                <a:ea typeface="+mn-ea"/>
                <a:cs typeface="+mn-cs"/>
                <a:sym typeface="Helvetica Neue Medium"/>
              </a:defRPr>
            </a:lvl1pPr>
          </a:lstStyle>
          <a:p>
            <a:r>
              <a:t>“Type a quote here.” </a:t>
            </a:r>
          </a:p>
        </p:txBody>
      </p:sp>
      <p:sp>
        <p:nvSpPr>
          <p:cNvPr id="95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" name="Image"/>
          <p:cNvSpPr>
            <a:spLocks noGrp="1"/>
          </p:cNvSpPr>
          <p:nvPr>
            <p:ph type="pic" idx="13"/>
          </p:nvPr>
        </p:nvSpPr>
        <p:spPr>
          <a:xfrm>
            <a:off x="0" y="0"/>
            <a:ext cx="24384000" cy="16264467"/>
          </a:xfrm>
          <a:prstGeom prst="rect">
            <a:avLst/>
          </a:prstGeom>
        </p:spPr>
        <p:txBody>
          <a:bodyPr lIns="91439" tIns="45719" rIns="91439" bIns="45719" anchor="t">
            <a:noAutofit/>
          </a:bodyPr>
          <a:lstStyle/>
          <a:p>
            <a:endParaRPr/>
          </a:p>
        </p:txBody>
      </p:sp>
      <p:sp>
        <p:nvSpPr>
          <p:cNvPr id="103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tx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0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Text"/>
          <p:cNvSpPr txBox="1">
            <a:spLocks noGrp="1"/>
          </p:cNvSpPr>
          <p:nvPr>
            <p:ph type="title"/>
          </p:nvPr>
        </p:nvSpPr>
        <p:spPr>
          <a:xfrm>
            <a:off x="1689100" y="355600"/>
            <a:ext cx="21005800" cy="22860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Title Text</a:t>
            </a:r>
          </a:p>
        </p:txBody>
      </p:sp>
      <p:sp>
        <p:nvSpPr>
          <p:cNvPr id="3" name="Body Level One…"/>
          <p:cNvSpPr txBox="1">
            <a:spLocks noGrp="1"/>
          </p:cNvSpPr>
          <p:nvPr>
            <p:ph type="body" idx="1"/>
          </p:nvPr>
        </p:nvSpPr>
        <p:spPr>
          <a:xfrm>
            <a:off x="1689100" y="3149600"/>
            <a:ext cx="21005800" cy="9296400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50800" tIns="50800" rIns="50800" bIns="50800" anchor="ctr">
            <a:normAutofit/>
          </a:bodyPr>
          <a:lstStyle/>
          <a:p>
            <a:r>
              <a:t>Body Level One</a:t>
            </a:r>
          </a:p>
          <a:p>
            <a:pPr lvl="1"/>
            <a:r>
              <a:t>Body Level Two</a:t>
            </a:r>
          </a:p>
          <a:p>
            <a:pPr lvl="2"/>
            <a:r>
              <a:t>Body Level Three</a:t>
            </a:r>
          </a:p>
          <a:p>
            <a:pPr lvl="3"/>
            <a:r>
              <a:t>Body Level Four</a:t>
            </a:r>
          </a:p>
          <a:p>
            <a:pPr lvl="4"/>
            <a:r>
              <a:t>Body Level Five</a:t>
            </a:r>
          </a:p>
        </p:txBody>
      </p:sp>
      <p:sp>
        <p:nvSpPr>
          <p:cNvPr id="4" name="Slide Number"/>
          <p:cNvSpPr txBox="1">
            <a:spLocks noGrp="1"/>
          </p:cNvSpPr>
          <p:nvPr>
            <p:ph type="sldNum" sz="quarter" idx="2"/>
          </p:nvPr>
        </p:nvSpPr>
        <p:spPr>
          <a:xfrm>
            <a:off x="11959031" y="13081000"/>
            <a:ext cx="453238" cy="461059"/>
          </a:xfrm>
          <a:prstGeom prst="rect">
            <a:avLst/>
          </a:prstGeom>
          <a:ln w="12700">
            <a:miter lim="400000"/>
          </a:ln>
        </p:spPr>
        <p:txBody>
          <a:bodyPr wrap="none" lIns="50800" tIns="50800" rIns="50800" bIns="50800">
            <a:spAutoFit/>
          </a:bodyPr>
          <a:lstStyle>
            <a:lvl1pPr>
              <a:defRPr sz="2400" b="0">
                <a:latin typeface="Helvetica Neue Light"/>
                <a:ea typeface="Helvetica Neue Light"/>
                <a:cs typeface="Helvetica Neue Light"/>
                <a:sym typeface="Helvetica Neue Light"/>
              </a:defRPr>
            </a:lvl1pPr>
          </a:lstStyle>
          <a:p>
            <a:fld id="{86CB4B4D-7CA3-9044-876B-883B54F8677D}" type="slidenum">
              <a:rPr/>
              <a:pPr/>
              <a:t>‹#›</a:t>
            </a:fld>
            <a:endParaRPr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0" r:id="rId1"/>
    <p:sldLayoutId id="2147483651" r:id="rId2"/>
    <p:sldLayoutId id="2147483652" r:id="rId3"/>
    <p:sldLayoutId id="2147483653" r:id="rId4"/>
    <p:sldLayoutId id="2147483654" r:id="rId5"/>
    <p:sldLayoutId id="2147483655" r:id="rId6"/>
    <p:sldLayoutId id="2147483656" r:id="rId7"/>
    <p:sldLayoutId id="2147483657" r:id="rId8"/>
    <p:sldLayoutId id="2147483658" r:id="rId9"/>
    <p:sldLayoutId id="2147483659" r:id="rId10"/>
    <p:sldLayoutId id="2147483660" r:id="rId11"/>
  </p:sldLayoutIdLst>
  <p:transition spd="med"/>
  <p:txStyles>
    <p:titleStyle>
      <a:lvl1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1pPr>
      <a:lvl2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2pPr>
      <a:lvl3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3pPr>
      <a:lvl4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4pPr>
      <a:lvl5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5pPr>
      <a:lvl6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6pPr>
      <a:lvl7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7pPr>
      <a:lvl8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8pPr>
      <a:lvl9pPr marL="0" marR="0" indent="0" algn="ctr" defTabSz="825500" rtl="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11200" b="0" i="0" u="none" strike="noStrike" cap="none" spc="0" baseline="0">
          <a:solidFill>
            <a:srgbClr val="000000"/>
          </a:solidFill>
          <a:uFillTx/>
          <a:latin typeface="+mn-lt"/>
          <a:ea typeface="+mn-ea"/>
          <a:cs typeface="+mn-cs"/>
          <a:sym typeface="Helvetica Neue Medium"/>
        </a:defRPr>
      </a:lvl9pPr>
    </p:titleStyle>
    <p:bodyStyle>
      <a:lvl1pPr marL="63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1pPr>
      <a:lvl2pPr marL="127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2pPr>
      <a:lvl3pPr marL="190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3pPr>
      <a:lvl4pPr marL="254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4pPr>
      <a:lvl5pPr marL="317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5pPr>
      <a:lvl6pPr marL="381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6pPr>
      <a:lvl7pPr marL="444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7pPr>
      <a:lvl8pPr marL="5080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8pPr>
      <a:lvl9pPr marL="5715000" marR="0" indent="-635000" algn="l" defTabSz="825500" latinLnBrk="0">
        <a:lnSpc>
          <a:spcPct val="100000"/>
        </a:lnSpc>
        <a:spcBef>
          <a:spcPts val="5900"/>
        </a:spcBef>
        <a:spcAft>
          <a:spcPts val="0"/>
        </a:spcAft>
        <a:buClrTx/>
        <a:buSzPct val="125000"/>
        <a:buFontTx/>
        <a:buChar char="•"/>
        <a:tabLst/>
        <a:defRPr sz="5200" b="0" i="0" u="none" strike="noStrike" cap="none" spc="0" baseline="0">
          <a:solidFill>
            <a:srgbClr val="000000"/>
          </a:solidFill>
          <a:uFillTx/>
          <a:latin typeface="Helvetica Neue"/>
          <a:ea typeface="Helvetica Neue"/>
          <a:cs typeface="Helvetica Neue"/>
          <a:sym typeface="Helvetica Neue"/>
        </a:defRPr>
      </a:lvl9pPr>
    </p:bodyStyle>
    <p:otherStyle>
      <a:lvl1pPr marL="0" marR="0" indent="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1pPr>
      <a:lvl2pPr marL="0" marR="0" indent="228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2pPr>
      <a:lvl3pPr marL="0" marR="0" indent="457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3pPr>
      <a:lvl4pPr marL="0" marR="0" indent="685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4pPr>
      <a:lvl5pPr marL="0" marR="0" indent="9144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5pPr>
      <a:lvl6pPr marL="0" marR="0" indent="11430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6pPr>
      <a:lvl7pPr marL="0" marR="0" indent="13716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7pPr>
      <a:lvl8pPr marL="0" marR="0" indent="16002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8pPr>
      <a:lvl9pPr marL="0" marR="0" indent="1828800" algn="ctr" defTabSz="825500" latinLnBrk="0">
        <a:lnSpc>
          <a:spcPct val="100000"/>
        </a:lnSpc>
        <a:spcBef>
          <a:spcPts val="0"/>
        </a:spcBef>
        <a:spcAft>
          <a:spcPts val="0"/>
        </a:spcAft>
        <a:buClrTx/>
        <a:buSzTx/>
        <a:buFontTx/>
        <a:buNone/>
        <a:tabLst/>
        <a:defRPr sz="2400" b="0" i="0" u="none" strike="noStrike" cap="none" spc="0" baseline="0">
          <a:solidFill>
            <a:schemeClr val="tx1"/>
          </a:solidFill>
          <a:uFillTx/>
          <a:latin typeface="+mn-lt"/>
          <a:ea typeface="+mn-ea"/>
          <a:cs typeface="+mn-cs"/>
          <a:sym typeface="Helvetica Neue Light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0" y="0"/>
            <a:ext cx="24383999" cy="13716000"/>
          </a:xfrm>
          <a:prstGeom prst="rect">
            <a:avLst/>
          </a:prstGeom>
        </p:spPr>
      </p:pic>
    </p:spTree>
  </p:cSld>
  <p:clrMapOvr>
    <a:masterClrMapping/>
  </p:clrMapOvr>
  <p:transition spd="med"/>
</p:sld>
</file>

<file path=ppt/theme/theme1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ppt/theme/theme2.xml><?xml version="1.0" encoding="utf-8"?>
<a:theme xmlns:a="http://schemas.openxmlformats.org/drawingml/2006/main" name="White">
  <a:themeElements>
    <a:clrScheme name="White">
      <a:dk1>
        <a:srgbClr val="000000"/>
      </a:dk1>
      <a:lt1>
        <a:srgbClr val="FFFFFF"/>
      </a:lt1>
      <a:dk2>
        <a:srgbClr val="5E5E5E"/>
      </a:dk2>
      <a:lt2>
        <a:srgbClr val="D5D5D5"/>
      </a:lt2>
      <a:accent1>
        <a:srgbClr val="00A2FF"/>
      </a:accent1>
      <a:accent2>
        <a:srgbClr val="16E7CF"/>
      </a:accent2>
      <a:accent3>
        <a:srgbClr val="61D836"/>
      </a:accent3>
      <a:accent4>
        <a:srgbClr val="FAE232"/>
      </a:accent4>
      <a:accent5>
        <a:srgbClr val="FF644E"/>
      </a:accent5>
      <a:accent6>
        <a:srgbClr val="EF5FA7"/>
      </a:accent6>
      <a:hlink>
        <a:srgbClr val="0000FF"/>
      </a:hlink>
      <a:folHlink>
        <a:srgbClr val="FF00FF"/>
      </a:folHlink>
    </a:clrScheme>
    <a:fontScheme name="White">
      <a:majorFont>
        <a:latin typeface="Helvetica Neue Medium"/>
        <a:ea typeface="Helvetica Neue Medium"/>
        <a:cs typeface="Helvetica Neue Medium"/>
      </a:majorFont>
      <a:minorFont>
        <a:latin typeface="Helvetica Neue Medium"/>
        <a:ea typeface="Helvetica Neue Medium"/>
        <a:cs typeface="Helvetica Neue Medium"/>
      </a:minorFont>
    </a:fontScheme>
    <a:fmtScheme name="Whit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29999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4999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</a:effectStyle>
        <a:effectStyle>
          <a:effectLst/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>
        <a:solidFill>
          <a:schemeClr val="accent1"/>
        </a:solidFill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0" tIns="0" rIns="0" bIns="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200" b="0" i="0" u="none" strike="noStrike" cap="none" spc="0" normalizeH="0" baseline="0">
            <a:ln>
              <a:noFill/>
            </a:ln>
            <a:solidFill>
              <a:srgbClr val="FFFFFF"/>
            </a:solidFill>
            <a:effectLst/>
            <a:uFillTx/>
            <a:latin typeface="+mn-lt"/>
            <a:ea typeface="+mn-ea"/>
            <a:cs typeface="+mn-cs"/>
            <a:sym typeface="Helvetica Neue Medium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spDef>
    <a:lnDef>
      <a:spPr>
        <a:noFill/>
        <a:ln w="25400" cap="flat">
          <a:solidFill>
            <a:srgbClr val="000000"/>
          </a:solidFill>
          <a:prstDash val="solid"/>
          <a:miter lim="400000"/>
        </a:ln>
        <a:effectLst/>
        <a:sp3d/>
      </a:spPr>
      <a:bodyPr rot="0" spcFirstLastPara="1" vertOverflow="overflow" horzOverflow="overflow" vert="horz" wrap="square" lIns="91439" tIns="45719" rIns="91439" bIns="45719" numCol="1" spcCol="38100" rtlCol="0" anchor="t">
        <a:noAutofit/>
      </a:bodyPr>
      <a:lstStyle>
        <a:def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lnDef>
    <a:txDef>
      <a:spPr>
        <a:noFill/>
        <a:ln w="12700" cap="flat">
          <a:noFill/>
          <a:miter lim="400000"/>
        </a:ln>
        <a:effectLst/>
        <a:sp3d/>
      </a:spPr>
      <a:bodyPr rot="0" spcFirstLastPara="1" vertOverflow="overflow" horzOverflow="overflow" vert="horz" wrap="square" lIns="50800" tIns="50800" rIns="50800" bIns="50800" numCol="1" spcCol="38100" rtlCol="0" anchor="ctr">
        <a:spAutoFit/>
      </a:bodyPr>
      <a:lstStyle>
        <a:defPPr marL="0" marR="0" indent="0" algn="ctr" defTabSz="825500" rtl="0" fontAlgn="auto" latinLnBrk="0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3000" b="1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  <a:latin typeface="Helvetica Neue"/>
            <a:ea typeface="Helvetica Neue"/>
            <a:cs typeface="Helvetica Neue"/>
            <a:sym typeface="Helvetica Neue"/>
          </a:defRPr>
        </a:defPPr>
        <a:lvl1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1pPr>
        <a:lvl2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2pPr>
        <a:lvl3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3pPr>
        <a:lvl4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4pPr>
        <a:lvl5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5pPr>
        <a:lvl6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6pPr>
        <a:lvl7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7pPr>
        <a:lvl8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8pPr>
        <a:lvl9pPr marL="0" marR="0" indent="0" algn="l" defTabSz="914400" rtl="0" fontAlgn="auto" latinLnBrk="1" hangingPunct="0">
          <a:lnSpc>
            <a:spcPct val="100000"/>
          </a:lnSpc>
          <a:spcBef>
            <a:spcPts val="0"/>
          </a:spcBef>
          <a:spcAft>
            <a:spcPts val="0"/>
          </a:spcAft>
          <a:buClrTx/>
          <a:buSzTx/>
          <a:buFontTx/>
          <a:buNone/>
          <a:tabLst/>
          <a:defRPr kumimoji="0" sz="1800" b="0" i="0" u="none" strike="noStrike" cap="none" spc="0" normalizeH="0" baseline="0">
            <a:ln>
              <a:noFill/>
            </a:ln>
            <a:solidFill>
              <a:srgbClr val="000000"/>
            </a:solidFill>
            <a:effectLst/>
            <a:uFillTx/>
          </a:defRPr>
        </a:lvl9pPr>
      </a:lstStyle>
      <a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none"/>
      </a:style>
    </a:txDef>
  </a:objectDefaults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458</TotalTime>
  <Words>0</Words>
  <Application>Microsoft Office PowerPoint</Application>
  <PresentationFormat>Произвольный</PresentationFormat>
  <Paragraphs>0</Paragraphs>
  <Slides>1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</vt:i4>
      </vt:variant>
    </vt:vector>
  </HeadingPairs>
  <TitlesOfParts>
    <vt:vector size="2" baseType="lpstr">
      <vt:lpstr>White</vt:lpstr>
      <vt:lpstr>Слайд 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Людмила</dc:creator>
  <cp:lastModifiedBy>Ситченко</cp:lastModifiedBy>
  <cp:revision>56</cp:revision>
  <dcterms:modified xsi:type="dcterms:W3CDTF">2021-11-24T08:10:01Z</dcterms:modified>
</cp:coreProperties>
</file>